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9" r:id="rId4"/>
    <p:sldId id="259" r:id="rId5"/>
    <p:sldId id="260" r:id="rId6"/>
    <p:sldId id="257" r:id="rId7"/>
    <p:sldId id="262" r:id="rId8"/>
    <p:sldId id="261" r:id="rId9"/>
    <p:sldId id="266" r:id="rId10"/>
    <p:sldId id="263" r:id="rId11"/>
    <p:sldId id="264" r:id="rId12"/>
    <p:sldId id="272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3F0DA-44EF-8947-B258-D17FBB07DD15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212-82F6-BD41-A0BE-D7B69DAD9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D3212-82F6-BD41-A0BE-D7B69DAD9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A7563AF-A268-8944-B579-58E6ABD02AFD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Fresh Look at Comps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28" y="2272855"/>
            <a:ext cx="5875695" cy="400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6" y="2272854"/>
            <a:ext cx="5713892" cy="4001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1697" y="1557611"/>
            <a:ext cx="10392103" cy="715243"/>
          </a:xfrm>
        </p:spPr>
        <p:txBody>
          <a:bodyPr>
            <a:normAutofit fontScale="925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Very small improvement with polynomial features</a:t>
            </a:r>
          </a:p>
        </p:txBody>
      </p:sp>
    </p:spTree>
    <p:extLst>
      <p:ext uri="{BB962C8B-B14F-4D97-AF65-F5344CB8AC3E}">
        <p14:creationId xmlns:p14="http://schemas.microsoft.com/office/powerpoint/2010/main" val="84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(Linear)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62101"/>
            <a:ext cx="11557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5" y="1466193"/>
            <a:ext cx="8957313" cy="523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797" y="465333"/>
            <a:ext cx="2230521" cy="30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The tried and true method is largely correct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Should look incorporate analyst research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R&amp;D spending should be bucketed together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notable CEOs/management should be bucketed together</a:t>
            </a:r>
          </a:p>
        </p:txBody>
      </p:sp>
    </p:spTree>
    <p:extLst>
      <p:ext uri="{BB962C8B-B14F-4D97-AF65-F5344CB8AC3E}">
        <p14:creationId xmlns:p14="http://schemas.microsoft.com/office/powerpoint/2010/main" val="12321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Future Versions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Scrub the Russell 1000 dataset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Focus on one industry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Evaluate more polynomial combinations</a:t>
            </a:r>
          </a:p>
          <a:p>
            <a:pPr lvl="1">
              <a:spcBef>
                <a:spcPts val="2200"/>
              </a:spcBef>
            </a:pPr>
            <a:r>
              <a:rPr lang="en-US" sz="3600" dirty="0" smtClean="0"/>
              <a:t>Look at more </a:t>
            </a:r>
            <a:r>
              <a:rPr lang="en-US" sz="3600" dirty="0" err="1" smtClean="0"/>
              <a:t>pairplots</a:t>
            </a:r>
            <a:endParaRPr lang="en-US" sz="3600" dirty="0" smtClean="0"/>
          </a:p>
          <a:p>
            <a:pPr>
              <a:spcBef>
                <a:spcPts val="2200"/>
              </a:spcBef>
            </a:pPr>
            <a:r>
              <a:rPr lang="en-US" sz="4000" dirty="0" smtClean="0"/>
              <a:t>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2243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comps?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1816711"/>
            <a:ext cx="11802533" cy="46062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72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are comps?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38" y="135159"/>
            <a:ext cx="1626744" cy="16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Yeah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87" y="1478071"/>
            <a:ext cx="7683842" cy="49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Gameplan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Target: EV / EBITDA Multiples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Features: Every financial metric available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The Tools:</a:t>
            </a:r>
            <a:endParaRPr lang="en-US" sz="3200" dirty="0" smtClean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BeautifulSoup</a:t>
            </a:r>
            <a:r>
              <a:rPr lang="en-US" sz="3600" dirty="0" smtClean="0"/>
              <a:t> / </a:t>
            </a:r>
            <a:r>
              <a:rPr lang="en-US" sz="3600" strike="sngStrike" dirty="0" smtClean="0"/>
              <a:t>Selenium</a:t>
            </a:r>
            <a:endParaRPr lang="en-US" sz="3600" dirty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Statsmodels</a:t>
            </a:r>
            <a:r>
              <a:rPr lang="en-US" sz="3600" dirty="0" smtClean="0"/>
              <a:t> / </a:t>
            </a:r>
            <a:r>
              <a:rPr lang="en-US" sz="3600" dirty="0" err="1" smtClean="0"/>
              <a:t>Sklearn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628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</a:t>
            </a:r>
            <a:r>
              <a:rPr lang="en-US" dirty="0" err="1" smtClean="0"/>
              <a:t>ain’t</a:t>
            </a:r>
            <a:r>
              <a:rPr lang="en-US" dirty="0" smtClean="0"/>
              <a:t> easy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82"/>
          <a:stretch/>
        </p:blipFill>
        <p:spPr>
          <a:xfrm>
            <a:off x="5427130" y="1690688"/>
            <a:ext cx="6435555" cy="466513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7602" y="1537761"/>
            <a:ext cx="10233800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S&amp;P 500</a:t>
            </a:r>
          </a:p>
          <a:p>
            <a:pPr lvl="1">
              <a:spcBef>
                <a:spcPts val="600"/>
              </a:spcBef>
            </a:pPr>
            <a:r>
              <a:rPr lang="en-US" sz="2800" dirty="0" smtClean="0"/>
              <a:t>(and Russell 1000)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WSJ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SEC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Reuters Website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Morningstar API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Yahoo Finance API</a:t>
            </a:r>
          </a:p>
        </p:txBody>
      </p:sp>
    </p:spTree>
    <p:extLst>
      <p:ext uri="{BB962C8B-B14F-4D97-AF65-F5344CB8AC3E}">
        <p14:creationId xmlns:p14="http://schemas.microsoft.com/office/powerpoint/2010/main" val="11791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Contemplation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32 Features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A few standout features</a:t>
            </a:r>
            <a:endParaRPr lang="en-US" sz="4000" dirty="0"/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Analyst research “score”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R&amp;D variable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“CEO Good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Dummies not yet included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505"/>
          <a:stretch/>
        </p:blipFill>
        <p:spPr>
          <a:xfrm>
            <a:off x="7591920" y="1465794"/>
            <a:ext cx="4367978" cy="53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9" y="1690688"/>
            <a:ext cx="6440730" cy="3953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Good As It’s </a:t>
            </a:r>
            <a:r>
              <a:rPr lang="en-US" dirty="0" err="1" smtClean="0"/>
              <a:t>Gonna</a:t>
            </a:r>
            <a:r>
              <a:rPr lang="en-US" dirty="0" smtClean="0"/>
              <a:t> Get</a:t>
            </a:r>
            <a:r>
              <a:rPr lang="mr-IN" dirty="0" smtClean="0"/>
              <a:t>…</a:t>
            </a:r>
            <a:r>
              <a:rPr lang="en-US" dirty="0" smtClean="0"/>
              <a:t> (?)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83906" y="6164315"/>
            <a:ext cx="42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Sectors (not shown) matter a lot! 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5557986" y="2185163"/>
            <a:ext cx="851338" cy="453422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660"/>
          <a:stretch/>
        </p:blipFill>
        <p:spPr>
          <a:xfrm>
            <a:off x="6721011" y="1690688"/>
            <a:ext cx="5356370" cy="39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Ummm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09" y="1402991"/>
            <a:ext cx="7917729" cy="53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Better!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60" y="1439333"/>
            <a:ext cx="7770872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458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218</TotalTime>
  <Words>176</Words>
  <Application>Microsoft Macintosh PowerPoint</Application>
  <PresentationFormat>Widescreen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Mangal</vt:lpstr>
      <vt:lpstr>Depth</vt:lpstr>
      <vt:lpstr>A Fresh Look at Comps</vt:lpstr>
      <vt:lpstr>What are comps?</vt:lpstr>
      <vt:lpstr>Yeah…</vt:lpstr>
      <vt:lpstr>The Gameplan…</vt:lpstr>
      <vt:lpstr>Scraping ain’t easy…</vt:lpstr>
      <vt:lpstr>Correlation Contemplation</vt:lpstr>
      <vt:lpstr>As Good As It’s Gonna Get… (?)</vt:lpstr>
      <vt:lpstr>Ummm…</vt:lpstr>
      <vt:lpstr>That’s Better!</vt:lpstr>
      <vt:lpstr>Pair Plots</vt:lpstr>
      <vt:lpstr>Cross-Validation (Linear)</vt:lpstr>
      <vt:lpstr>LASSO!</vt:lpstr>
      <vt:lpstr>Takeaways</vt:lpstr>
      <vt:lpstr>For Future Versions…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</dc:title>
  <dc:creator>Microsoft Office User</dc:creator>
  <cp:lastModifiedBy>Microsoft Office User</cp:lastModifiedBy>
  <cp:revision>24</cp:revision>
  <dcterms:created xsi:type="dcterms:W3CDTF">2017-02-03T04:51:38Z</dcterms:created>
  <dcterms:modified xsi:type="dcterms:W3CDTF">2017-02-05T04:02:24Z</dcterms:modified>
</cp:coreProperties>
</file>